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56" r:id="rId3"/>
    <p:sldId id="259" r:id="rId4"/>
    <p:sldId id="266" r:id="rId5"/>
    <p:sldId id="257" r:id="rId6"/>
    <p:sldId id="258" r:id="rId7"/>
    <p:sldId id="261" r:id="rId8"/>
    <p:sldId id="262" r:id="rId9"/>
    <p:sldId id="263" r:id="rId10"/>
    <p:sldId id="274" r:id="rId11"/>
    <p:sldId id="264" r:id="rId12"/>
  </p:sldIdLst>
  <p:sldSz cx="9144000" cy="6858000" type="screen4x3"/>
  <p:notesSz cx="6858000" cy="9144000"/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srgbClr val="FF0000"/>
    </p:penClr>
    <p:extLst>
      <p:ext uri="{2FDB2607-1784-4EEB-B798-7EB5836EED8A}">
        <p14:showMediaCtrls xmlns:p14="http://schemas.microsoft.com/office/powerpoint/2010/main" val="1"/>
      </p:ext>
    </p:extLst>
  </p:showPr>
  <p:clrMru>
    <a:srgbClr val="CC00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howGuides="1">
      <p:cViewPr varScale="1">
        <p:scale>
          <a:sx n="74" d="100"/>
          <a:sy n="74" d="100"/>
        </p:scale>
        <p:origin x="-193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notesMaster" Target="notesMasters/notesMaster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050" name="页眉占位符 1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51" name="日期占位符 2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F509838-8542-485E-89D7-8983B252ACF2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3556" name="幻灯片图像占位符 3"/>
          <p:cNvSpPr>
            <a:spLocks noGrp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noFill/>
          </a:ln>
        </p:spPr>
      </p:sp>
      <p:sp>
        <p:nvSpPr>
          <p:cNvPr id="2053" name="备注占位符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12700" cmpd="sng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单击此处编辑母版文本样式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第二级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第三级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第四级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第五级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54" name="页脚占位符 5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b" anchorCtr="0" compatLnSpc="1"/>
          <a:lstStyle>
            <a:lvl1pPr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55" name="灯片编号占位符 6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b" anchorCtr="0" compatLnSpc="1"/>
          <a:p>
            <a:pPr lvl="0" algn="r" eaLnBrk="1" hangingPunct="1">
              <a:buNone/>
            </a:pPr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2"/>
          </p:nvPr>
        </p:nvSpPr>
        <p:spPr bwMode="auto">
          <a:xfrm>
            <a:off x="457200" y="6356350"/>
            <a:ext cx="2133600" cy="365125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14A9878-B8DC-4E66-AF1D-22C80A67455B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3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ctr" anchorCtr="0" compatLnSpc="1"/>
          <a:p>
            <a:pPr algn="r">
              <a:buNone/>
            </a:pPr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2"/>
          </p:nvPr>
        </p:nvSpPr>
        <p:spPr bwMode="auto">
          <a:xfrm>
            <a:off x="457200" y="6356350"/>
            <a:ext cx="2133600" cy="365125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BA8D05B-0C6E-4152-B9CB-9DC8CAEA100C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3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ctr" anchorCtr="0" compatLnSpc="1"/>
          <a:p>
            <a:pPr algn="r">
              <a:buNone/>
            </a:pPr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2"/>
          </p:nvPr>
        </p:nvSpPr>
        <p:spPr bwMode="auto">
          <a:xfrm>
            <a:off x="457200" y="6356350"/>
            <a:ext cx="2133600" cy="365125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94976A5-EFF7-41C5-ABBB-375CE0A27743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3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ctr" anchorCtr="0" compatLnSpc="1"/>
          <a:p>
            <a:pPr algn="r">
              <a:buNone/>
            </a:pPr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4"/>
          <p:cNvSpPr>
            <a:spLocks noGrp="1"/>
          </p:cNvSpPr>
          <p:nvPr>
            <p:ph type="dt" sz="half" idx="12"/>
          </p:nvPr>
        </p:nvSpPr>
        <p:spPr bwMode="auto">
          <a:xfrm>
            <a:off x="457200" y="6356350"/>
            <a:ext cx="2133600" cy="365125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6E1B021A-2197-47E4-A7B8-A563A80A9874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5"/>
          <p:cNvSpPr>
            <a:spLocks noGrp="1"/>
          </p:cNvSpPr>
          <p:nvPr>
            <p:ph type="ftr" sz="quarter" idx="3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6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ctr" anchorCtr="0" compatLnSpc="1"/>
          <a:p>
            <a:pPr algn="r">
              <a:buNone/>
            </a:pPr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2"/>
          </p:nvPr>
        </p:nvSpPr>
        <p:spPr bwMode="auto">
          <a:xfrm>
            <a:off x="457200" y="6356350"/>
            <a:ext cx="2133600" cy="365125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93A7394-672E-43F5-93B5-35A1D7CEB483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3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4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ctr" anchorCtr="0" compatLnSpc="1"/>
          <a:p>
            <a:pPr algn="r">
              <a:buNone/>
            </a:pPr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7" name="日期占位符 2"/>
          <p:cNvSpPr>
            <a:spLocks noGrp="1"/>
          </p:cNvSpPr>
          <p:nvPr>
            <p:ph type="dt" sz="half" idx="2"/>
          </p:nvPr>
        </p:nvSpPr>
        <p:spPr bwMode="auto">
          <a:xfrm>
            <a:off x="457200" y="6356350"/>
            <a:ext cx="2133600" cy="365125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F184595-2276-4FD1-8089-6504A640C939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3"/>
          <p:cNvSpPr>
            <a:spLocks noGrp="1"/>
          </p:cNvSpPr>
          <p:nvPr>
            <p:ph type="ftr" sz="quarter" idx="3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4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ctr" anchorCtr="0" compatLnSpc="1"/>
          <a:p>
            <a:pPr algn="r">
              <a:buNone/>
            </a:pPr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日期占位符 1"/>
          <p:cNvSpPr>
            <a:spLocks noGrp="1"/>
          </p:cNvSpPr>
          <p:nvPr>
            <p:ph type="dt" sz="half" idx="2"/>
          </p:nvPr>
        </p:nvSpPr>
        <p:spPr bwMode="auto">
          <a:xfrm>
            <a:off x="457200" y="6356350"/>
            <a:ext cx="2133600" cy="365125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B6C8A4C-D570-4513-B962-3DB35D3C79D9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2"/>
          <p:cNvSpPr>
            <a:spLocks noGrp="1"/>
          </p:cNvSpPr>
          <p:nvPr>
            <p:ph type="ftr" sz="quarter" idx="3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ctr" anchorCtr="0" compatLnSpc="1"/>
          <a:p>
            <a:pPr algn="r">
              <a:buNone/>
            </a:pPr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7" name="日期占位符 4"/>
          <p:cNvSpPr>
            <a:spLocks noGrp="1"/>
          </p:cNvSpPr>
          <p:nvPr>
            <p:ph type="dt" sz="half" idx="12"/>
          </p:nvPr>
        </p:nvSpPr>
        <p:spPr bwMode="auto">
          <a:xfrm>
            <a:off x="457200" y="6356350"/>
            <a:ext cx="2133600" cy="365125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F00F3FC-C987-4044-9BBA-3047E7EE965E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5"/>
          <p:cNvSpPr>
            <a:spLocks noGrp="1"/>
          </p:cNvSpPr>
          <p:nvPr>
            <p:ph type="ftr" sz="quarter" idx="3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6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ctr" anchorCtr="0" compatLnSpc="1"/>
          <a:p>
            <a:pPr algn="r">
              <a:buNone/>
            </a:pPr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Franklin Gothic Book" panose="020B0503020102020204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7" name="日期占位符 4"/>
          <p:cNvSpPr>
            <a:spLocks noGrp="1"/>
          </p:cNvSpPr>
          <p:nvPr>
            <p:ph type="dt" sz="half" idx="12"/>
          </p:nvPr>
        </p:nvSpPr>
        <p:spPr bwMode="auto">
          <a:xfrm>
            <a:off x="457200" y="6356350"/>
            <a:ext cx="2133600" cy="365125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550BE3E-D128-438A-B1E4-63BC474E3B3B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5"/>
          <p:cNvSpPr>
            <a:spLocks noGrp="1"/>
          </p:cNvSpPr>
          <p:nvPr>
            <p:ph type="ftr" sz="quarter" idx="3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6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ctr" anchorCtr="0" compatLnSpc="1"/>
          <a:p>
            <a:pPr algn="r">
              <a:buNone/>
            </a:pPr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2"/>
          </p:nvPr>
        </p:nvSpPr>
        <p:spPr bwMode="auto">
          <a:xfrm>
            <a:off x="457200" y="6356350"/>
            <a:ext cx="2133600" cy="365125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DDE518B-54A1-4387-8B80-C6BF44DC8A18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3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ctr" anchorCtr="0" compatLnSpc="1"/>
          <a:p>
            <a:pPr algn="r">
              <a:buNone/>
            </a:pPr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2"/>
          </p:nvPr>
        </p:nvSpPr>
        <p:spPr bwMode="auto">
          <a:xfrm>
            <a:off x="457200" y="6356350"/>
            <a:ext cx="2133600" cy="365125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63491ADD-7CD6-4D71-A9CC-0CF6C812E0FD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3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ctr" anchorCtr="0" compatLnSpc="1"/>
          <a:p>
            <a:pPr algn="r">
              <a:buNone/>
            </a:pPr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zh-CN" altLang="zh-CN" dirty="0"/>
              <a:t>单击此处编辑母版标题样式</a:t>
            </a:r>
            <a:endParaRPr lang="zh-CN" altLang="zh-CN" dirty="0"/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zh-CN" dirty="0"/>
              <a:t>单击此处编辑母版文本样式</a:t>
            </a:r>
            <a:endParaRPr lang="zh-CN" altLang="zh-CN" dirty="0"/>
          </a:p>
          <a:p>
            <a:pPr lvl="1"/>
            <a:r>
              <a:rPr lang="zh-CN" altLang="zh-CN" dirty="0"/>
              <a:t>第二级</a:t>
            </a:r>
            <a:endParaRPr lang="zh-CN" altLang="zh-CN" dirty="0"/>
          </a:p>
          <a:p>
            <a:pPr lvl="2"/>
            <a:r>
              <a:rPr lang="zh-CN" altLang="zh-CN" dirty="0"/>
              <a:t>第三级</a:t>
            </a:r>
            <a:endParaRPr lang="zh-CN" altLang="zh-CN" dirty="0"/>
          </a:p>
          <a:p>
            <a:pPr lvl="3"/>
            <a:r>
              <a:rPr lang="zh-CN" altLang="zh-CN" dirty="0"/>
              <a:t>第四级</a:t>
            </a:r>
            <a:endParaRPr lang="zh-CN" altLang="zh-CN" dirty="0"/>
          </a:p>
          <a:p>
            <a:pPr lvl="4"/>
            <a:r>
              <a:rPr lang="zh-CN" altLang="zh-CN" dirty="0"/>
              <a:t>第五级</a:t>
            </a:r>
            <a:endParaRPr lang="zh-CN" altLang="zh-CN" dirty="0"/>
          </a:p>
        </p:txBody>
      </p:sp>
      <p:sp>
        <p:nvSpPr>
          <p:cNvPr id="1028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>
            <a:lvl1pPr>
              <a:defRPr sz="1200">
                <a:solidFill>
                  <a:srgbClr val="898989"/>
                </a:solidFill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2EF87AE-D2A3-4882-8CDD-1022AEBB79A7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29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>
            <a:lvl1pPr algn="ctr">
              <a:defRPr sz="1200">
                <a:solidFill>
                  <a:srgbClr val="898989"/>
                </a:solidFill>
                <a:latin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30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Franklin Gothic Medium" panose="020B0603020102020204" pitchFamily="34" charset="0"/>
        </a:defRPr>
      </a:lvl1pPr>
      <a:lvl2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Medium" panose="020B0603020102020204" pitchFamily="34" charset="0"/>
          <a:ea typeface="微软雅黑" panose="020B0503020204020204" pitchFamily="34" charset="-122"/>
          <a:sym typeface="Franklin Gothic Medium" panose="020B0603020102020204" pitchFamily="34" charset="0"/>
        </a:defRPr>
      </a:lvl2pPr>
      <a:lvl3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Medium" panose="020B0603020102020204" pitchFamily="34" charset="0"/>
          <a:ea typeface="微软雅黑" panose="020B0503020204020204" pitchFamily="34" charset="-122"/>
          <a:sym typeface="Franklin Gothic Medium" panose="020B0603020102020204" pitchFamily="34" charset="0"/>
        </a:defRPr>
      </a:lvl3pPr>
      <a:lvl4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Medium" panose="020B0603020102020204" pitchFamily="34" charset="0"/>
          <a:ea typeface="微软雅黑" panose="020B0503020204020204" pitchFamily="34" charset="-122"/>
          <a:sym typeface="Franklin Gothic Medium" panose="020B0603020102020204" pitchFamily="34" charset="0"/>
        </a:defRPr>
      </a:lvl4pPr>
      <a:lvl5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Medium" panose="020B0603020102020204" pitchFamily="34" charset="0"/>
          <a:ea typeface="微软雅黑" panose="020B0503020204020204" pitchFamily="34" charset="-122"/>
          <a:sym typeface="Franklin Gothic Medium" panose="020B0603020102020204" pitchFamily="34" charset="0"/>
        </a:defRPr>
      </a:lvl5pPr>
      <a:lvl6pPr marL="13716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Medium" panose="020B0603020102020204" pitchFamily="34" charset="0"/>
          <a:ea typeface="微软雅黑" panose="020B0503020204020204" pitchFamily="34" charset="-122"/>
          <a:sym typeface="Franklin Gothic Medium" panose="020B0603020102020204" pitchFamily="34" charset="0"/>
        </a:defRPr>
      </a:lvl6pPr>
      <a:lvl7pPr marL="18288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Medium" panose="020B0603020102020204" pitchFamily="34" charset="0"/>
          <a:ea typeface="微软雅黑" panose="020B0503020204020204" pitchFamily="34" charset="-122"/>
          <a:sym typeface="Franklin Gothic Medium" panose="020B0603020102020204" pitchFamily="34" charset="0"/>
        </a:defRPr>
      </a:lvl7pPr>
      <a:lvl8pPr marL="22860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Medium" panose="020B0603020102020204" pitchFamily="34" charset="0"/>
          <a:ea typeface="微软雅黑" panose="020B0503020204020204" pitchFamily="34" charset="-122"/>
          <a:sym typeface="Franklin Gothic Medium" panose="020B0603020102020204" pitchFamily="34" charset="0"/>
        </a:defRPr>
      </a:lvl8pPr>
      <a:lvl9pPr marL="27432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Medium" panose="020B0603020102020204" pitchFamily="34" charset="0"/>
          <a:ea typeface="微软雅黑" panose="020B0503020204020204" pitchFamily="34" charset="-122"/>
          <a:sym typeface="Franklin Gothic Medium" panose="020B06030201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Franklin Gothic Book" panose="020B0503020102020204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>
          <a:solidFill>
            <a:schemeClr val="tx1"/>
          </a:solidFill>
          <a:latin typeface="+mn-lt"/>
          <a:ea typeface="+mn-ea"/>
          <a:sym typeface="Franklin Gothic Book" panose="020B0503020102020204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  <a:sym typeface="Franklin Gothic Book" panose="020B0503020102020204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>
          <a:solidFill>
            <a:schemeClr val="tx1"/>
          </a:solidFill>
          <a:latin typeface="+mn-lt"/>
          <a:ea typeface="+mn-ea"/>
          <a:sym typeface="Franklin Gothic Book" panose="020B0503020102020204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Franklin Gothic Book" panose="020B0503020102020204" pitchFamily="34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Franklin Gothic Book" panose="020B0503020102020204" pitchFamily="34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Franklin Gothic Book" panose="020B0503020102020204" pitchFamily="34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Franklin Gothic Book" panose="020B0503020102020204" pitchFamily="34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Franklin Gothic Book" panose="020B0503020102020204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314" name="标题 1"/>
          <p:cNvSpPr>
            <a:spLocks noGrp="1"/>
          </p:cNvSpPr>
          <p:nvPr>
            <p:ph type="ctrTitle" idx="4294967295"/>
          </p:nvPr>
        </p:nvSpPr>
        <p:spPr>
          <a:xfrm>
            <a:off x="685800" y="2130425"/>
            <a:ext cx="7772400" cy="1470025"/>
          </a:xfrm>
        </p:spPr>
        <p:txBody>
          <a:bodyPr vert="horz" wrap="square" lIns="91440" tIns="45720" rIns="91440" bIns="45720" anchor="ctr"/>
          <a:lstStyle>
            <a:lvl1pPr lvl="0">
              <a:buClrTx/>
              <a:buSzTx/>
              <a:buFontTx/>
              <a:defRPr/>
            </a:lvl1pPr>
          </a:lstStyle>
          <a:p>
            <a:pPr marL="0" lvl="0" indent="0" eaLnBrk="1" hangingPunct="1"/>
            <a:r>
              <a:rPr lang="zh-CN" altLang="zh-CN" dirty="0"/>
              <a:t>学生评教操作说明</a:t>
            </a:r>
            <a:endParaRPr lang="zh-CN" altLang="zh-CN" dirty="0"/>
          </a:p>
        </p:txBody>
      </p:sp>
      <p:sp>
        <p:nvSpPr>
          <p:cNvPr id="13315" name="副标题 2"/>
          <p:cNvSpPr>
            <a:spLocks noGrp="1"/>
          </p:cNvSpPr>
          <p:nvPr>
            <p:ph type="subTitle" idx="4294967295"/>
          </p:nvPr>
        </p:nvSpPr>
        <p:spPr>
          <a:xfrm>
            <a:off x="1371600" y="3886200"/>
            <a:ext cx="6400800" cy="1752600"/>
          </a:xfrm>
        </p:spPr>
        <p:txBody>
          <a:bodyPr vert="horz" wrap="square" lIns="91440" tIns="45720" rIns="91440" bIns="45720" anchor="t"/>
          <a:lstStyle>
            <a:lvl1pPr marL="0" lvl="0" indent="0" algn="ctr">
              <a:buClrTx/>
              <a:buSzTx/>
              <a:buFont typeface="Arial" panose="020B0604020202020204" pitchFamily="34" charset="0"/>
              <a:buNone/>
              <a:defRPr/>
            </a:lvl1pPr>
            <a:lvl2pPr marL="457200" lvl="1" indent="0" algn="ctr">
              <a:buClrTx/>
              <a:buSzTx/>
              <a:buFont typeface="Arial" panose="020B0604020202020204" pitchFamily="34" charset="0"/>
              <a:buNone/>
              <a:defRPr/>
            </a:lvl2pPr>
            <a:lvl3pPr marL="914400" lvl="2" indent="0" algn="ctr">
              <a:buClrTx/>
              <a:buSzTx/>
              <a:buFont typeface="Arial" panose="020B0604020202020204" pitchFamily="34" charset="0"/>
              <a:buNone/>
              <a:defRPr/>
            </a:lvl3pPr>
            <a:lvl4pPr marL="1371600" lvl="3" indent="0" algn="ctr">
              <a:buClrTx/>
              <a:buSzTx/>
              <a:buFont typeface="Arial" panose="020B0604020202020204" pitchFamily="34" charset="0"/>
              <a:buNone/>
              <a:defRPr/>
            </a:lvl4pPr>
            <a:lvl5pPr marL="1828800" lvl="4" indent="0" algn="ctr">
              <a:buClrTx/>
              <a:buSzTx/>
              <a:buFont typeface="Arial" panose="020B0604020202020204" pitchFamily="34" charset="0"/>
              <a:buNone/>
              <a:defRPr/>
            </a:lvl5pPr>
          </a:lstStyle>
          <a:p>
            <a:pPr lvl="0" eaLnBrk="1" hangingPunct="1"/>
            <a:r>
              <a:rPr lang="zh-CN" altLang="en-US" sz="2800" dirty="0">
                <a:solidFill>
                  <a:srgbClr val="898989"/>
                </a:solidFill>
              </a:rPr>
              <a:t>上海电子信息职业技术学院</a:t>
            </a:r>
            <a:endParaRPr lang="zh-CN" altLang="en-US" sz="2800" dirty="0">
              <a:solidFill>
                <a:srgbClr val="898989"/>
              </a:solidFill>
            </a:endParaRPr>
          </a:p>
          <a:p>
            <a:pPr lvl="0" eaLnBrk="1" hangingPunct="1"/>
            <a:r>
              <a:rPr lang="en-US" altLang="zh-CN" dirty="0">
                <a:solidFill>
                  <a:srgbClr val="898989"/>
                </a:solidFill>
              </a:rPr>
              <a:t>2019-11-27</a:t>
            </a:r>
            <a:endParaRPr lang="en-US" altLang="zh-CN" dirty="0">
              <a:solidFill>
                <a:srgbClr val="898989"/>
              </a:solidFill>
            </a:endParaRPr>
          </a:p>
          <a:p>
            <a:pPr lvl="0" eaLnBrk="1" hangingPunct="1"/>
            <a:endParaRPr lang="zh-CN" alt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338" name="标题 1"/>
          <p:cNvSpPr>
            <a:spLocks noGrp="1"/>
          </p:cNvSpPr>
          <p:nvPr>
            <p:ph type="title" idx="4294967295"/>
          </p:nvPr>
        </p:nvSpPr>
        <p:spPr/>
        <p:txBody>
          <a:bodyPr vert="horz" wrap="square" lIns="91440" tIns="45720" rIns="91440" bIns="45720" anchor="ctr"/>
          <a:p>
            <a:pPr eaLnBrk="1" hangingPunct="1"/>
            <a:r>
              <a:rPr lang="zh-CN" altLang="zh-CN" dirty="0"/>
              <a:t>操作步骤</a:t>
            </a:r>
            <a:endParaRPr lang="zh-CN" altLang="zh-CN" dirty="0"/>
          </a:p>
        </p:txBody>
      </p:sp>
      <p:sp>
        <p:nvSpPr>
          <p:cNvPr id="14339" name="内容占位符 2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anchor="t"/>
          <a:p>
            <a:pPr marL="514350" indent="-514350" eaLnBrk="1" hangingPunct="1">
              <a:buFont typeface="Franklin Gothic Medium" panose="020B0603020102020204" pitchFamily="34" charset="0"/>
              <a:buAutoNum type="arabicPeriod"/>
            </a:pPr>
            <a:r>
              <a:rPr lang="zh-CN" altLang="en-US" dirty="0"/>
              <a:t>登录教务系统</a:t>
            </a:r>
            <a:endParaRPr lang="zh-CN" altLang="en-US" dirty="0"/>
          </a:p>
          <a:p>
            <a:pPr marL="514350" indent="-514350" eaLnBrk="1" hangingPunct="1">
              <a:buFont typeface="Franklin Gothic Medium" panose="020B0603020102020204" pitchFamily="34" charset="0"/>
              <a:buAutoNum type="arabicPeriod"/>
            </a:pPr>
            <a:r>
              <a:rPr lang="zh-CN" altLang="en-US" dirty="0"/>
              <a:t>进入评教功能</a:t>
            </a:r>
            <a:endParaRPr lang="zh-CN" altLang="en-US" dirty="0"/>
          </a:p>
          <a:p>
            <a:pPr marL="514350" indent="-514350" eaLnBrk="1" hangingPunct="1">
              <a:buFont typeface="Franklin Gothic Medium" panose="020B0603020102020204" pitchFamily="34" charset="0"/>
              <a:buAutoNum type="arabicPeriod"/>
            </a:pPr>
            <a:r>
              <a:rPr lang="zh-CN" altLang="en-US" dirty="0"/>
              <a:t>进行评教并提交评教结果</a:t>
            </a:r>
            <a:endParaRPr lang="zh-CN" altLang="en-US" dirty="0"/>
          </a:p>
          <a:p>
            <a:pPr marL="514350" indent="-514350" eaLnBrk="1" hangingPunct="1">
              <a:buFont typeface="Franklin Gothic Medium" panose="020B0603020102020204" pitchFamily="34" charset="0"/>
              <a:buAutoNum type="arabicPeriod"/>
            </a:pPr>
            <a:r>
              <a:rPr lang="zh-CN" altLang="en-US" dirty="0"/>
              <a:t>完成评教</a:t>
            </a:r>
            <a:endParaRPr lang="zh-CN" altLang="en-US" dirty="0"/>
          </a:p>
          <a:p>
            <a:pPr marL="514350" indent="-514350" eaLnBrk="1" hangingPunct="1">
              <a:buFont typeface="Franklin Gothic Medium" panose="020B0603020102020204" pitchFamily="34" charset="0"/>
              <a:buAutoNum type="arabicPeriod"/>
            </a:pPr>
            <a:endParaRPr lang="en-US" altLang="zh-CN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5362" name="日期占位符 3"/>
          <p:cNvSpPr txBox="1">
            <a:spLocks noGrp="1"/>
          </p:cNvSpPr>
          <p:nvPr/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  <a:sym typeface="Franklin Gothic Book" panose="020B05030201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+mn-lt"/>
                <a:ea typeface="+mn-ea"/>
                <a:sym typeface="Franklin Gothic Book" panose="020B05030201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sym typeface="Franklin Gothic Book" panose="020B05030201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+mn-lt"/>
                <a:ea typeface="+mn-ea"/>
                <a:sym typeface="Franklin Gothic Book" panose="020B05030201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sym typeface="Franklin Gothic Book" panose="020B0503020102020204" pitchFamily="34" charset="0"/>
              </a:defRPr>
            </a:lvl5pPr>
          </a:lstStyle>
          <a:p>
            <a:pPr marL="0" lvl="0" indent="0" eaLnBrk="1" hangingPunct="1">
              <a:spcBef>
                <a:spcPct val="0"/>
              </a:spcBef>
              <a:buFontTx/>
              <a:buNone/>
            </a:pPr>
            <a:fld id="{BB962C8B-B14F-4D97-AF65-F5344CB8AC3E}" type="datetime1">
              <a:rPr lang="zh-CN" altLang="en-US" sz="1200" dirty="0">
                <a:solidFill>
                  <a:srgbClr val="898989"/>
                </a:solidFill>
                <a:latin typeface="Arial" panose="020B0604020202020204" pitchFamily="34" charset="0"/>
                <a:ea typeface="宋体" panose="02010600030101010101" pitchFamily="2" charset="-122"/>
              </a:rPr>
            </a:fld>
            <a:endParaRPr lang="zh-CN" altLang="en-US" sz="1200" dirty="0">
              <a:solidFill>
                <a:srgbClr val="898989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5363" name="Rectangle 2"/>
          <p:cNvSpPr>
            <a:spLocks noGrp="1"/>
          </p:cNvSpPr>
          <p:nvPr>
            <p:ph type="title" idx="4294967295"/>
          </p:nvPr>
        </p:nvSpPr>
        <p:spPr/>
        <p:txBody>
          <a:bodyPr vert="horz" wrap="square" lIns="91440" tIns="45720" rIns="91440" bIns="45720" anchor="ctr"/>
          <a:p>
            <a:pPr eaLnBrk="1" hangingPunct="1"/>
            <a:r>
              <a:rPr lang="en-US" altLang="zh-CN" dirty="0"/>
              <a:t>1.</a:t>
            </a:r>
            <a:r>
              <a:rPr lang="zh-CN" altLang="en-US" dirty="0"/>
              <a:t>1</a:t>
            </a:r>
            <a:r>
              <a:rPr lang="en-US" altLang="zh-CN" dirty="0"/>
              <a:t> </a:t>
            </a:r>
            <a:r>
              <a:rPr lang="zh-CN" altLang="en-US" dirty="0"/>
              <a:t>登录教务系统</a:t>
            </a:r>
            <a:endParaRPr lang="zh-CN" altLang="en-US" dirty="0"/>
          </a:p>
        </p:txBody>
      </p:sp>
      <p:sp>
        <p:nvSpPr>
          <p:cNvPr id="15364" name="TextBox 1"/>
          <p:cNvSpPr txBox="1"/>
          <p:nvPr/>
        </p:nvSpPr>
        <p:spPr>
          <a:xfrm>
            <a:off x="576263" y="1144588"/>
            <a:ext cx="7492365" cy="95313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  <a:sym typeface="Franklin Gothic Book" panose="020B05030201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+mn-lt"/>
                <a:ea typeface="+mn-ea"/>
                <a:sym typeface="Franklin Gothic Book" panose="020B05030201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sym typeface="Franklin Gothic Book" panose="020B05030201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+mn-lt"/>
                <a:ea typeface="+mn-ea"/>
                <a:sym typeface="Franklin Gothic Book" panose="020B05030201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sym typeface="Franklin Gothic Book" panose="020B0503020102020204" pitchFamily="34" charset="0"/>
              </a:defRPr>
            </a:lvl5pPr>
          </a:lstStyle>
          <a:p>
            <a:pPr marL="0" lvl="0" indent="0"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1</a:t>
            </a:r>
            <a:r>
              <a:rPr lang="zh-CN" altLang="en-US" sz="2800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、输入网址：</a:t>
            </a:r>
            <a:r>
              <a:rPr lang="en-US" altLang="zh-CN" sz="2800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http://its.stiei.edu.cn</a:t>
            </a:r>
            <a:endParaRPr lang="en-US" altLang="zh-CN" sz="2800" dirty="0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marL="0" lvl="0" indent="0"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2</a:t>
            </a:r>
            <a:r>
              <a:rPr lang="zh-CN" altLang="en-US" sz="2800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、选择“教务管理”（建议使用火狐浏览器）</a:t>
            </a:r>
            <a:endParaRPr lang="zh-CN" altLang="en-US" sz="2800" dirty="0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2" name="图片 1" descr="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8710" y="2184400"/>
            <a:ext cx="6203315" cy="417195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6386" name="标题 1"/>
          <p:cNvSpPr>
            <a:spLocks noGrp="1"/>
          </p:cNvSpPr>
          <p:nvPr>
            <p:ph type="title" idx="4294967295"/>
          </p:nvPr>
        </p:nvSpPr>
        <p:spPr/>
        <p:txBody>
          <a:bodyPr vert="horz" wrap="square" lIns="91440" tIns="45720" rIns="91440" bIns="45720" anchor="ctr"/>
          <a:p>
            <a:pPr eaLnBrk="1" hangingPunct="1"/>
            <a:r>
              <a:rPr lang="en-US" altLang="zh-CN" dirty="0"/>
              <a:t>1.2 </a:t>
            </a:r>
            <a:r>
              <a:rPr lang="zh-CN" altLang="en-US" dirty="0"/>
              <a:t>登录教务系统</a:t>
            </a:r>
            <a:endParaRPr lang="zh-CN" altLang="en-US" dirty="0"/>
          </a:p>
        </p:txBody>
      </p:sp>
      <p:sp>
        <p:nvSpPr>
          <p:cNvPr id="16387" name="TextBox 3"/>
          <p:cNvSpPr/>
          <p:nvPr/>
        </p:nvSpPr>
        <p:spPr>
          <a:xfrm>
            <a:off x="612775" y="5697538"/>
            <a:ext cx="7891463" cy="118903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  <a:sym typeface="Franklin Gothic Book" panose="020B05030201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+mn-lt"/>
                <a:ea typeface="+mn-ea"/>
                <a:sym typeface="Franklin Gothic Book" panose="020B05030201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sym typeface="Franklin Gothic Book" panose="020B05030201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+mn-lt"/>
                <a:ea typeface="+mn-ea"/>
                <a:sym typeface="Franklin Gothic Book" panose="020B05030201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sym typeface="Franklin Gothic Book" panose="020B0503020102020204" pitchFamily="34" charset="0"/>
              </a:defRPr>
            </a:lvl5pPr>
          </a:lstStyle>
          <a:p>
            <a:pPr marL="0" lvl="0" indent="0" eaLnBrk="1" hangingPunct="1">
              <a:spcBef>
                <a:spcPct val="0"/>
              </a:spcBef>
              <a:buFontTx/>
              <a:buNone/>
            </a:pPr>
            <a:r>
              <a:rPr lang="zh-CN" altLang="en-US" sz="1800" dirty="0">
                <a:solidFill>
                  <a:srgbClr val="FF0000"/>
                </a:solidFill>
                <a:sym typeface="黑体" panose="02010609060101010101" pitchFamily="2" charset="-122"/>
              </a:rPr>
              <a:t>1.输入学号、密码及验证码后点击</a:t>
            </a: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【</a:t>
            </a:r>
            <a:r>
              <a:rPr lang="zh-CN" altLang="en-US" sz="1800" dirty="0">
                <a:solidFill>
                  <a:srgbClr val="FF0000"/>
                </a:solidFill>
                <a:sym typeface="黑体" panose="02010609060101010101" pitchFamily="2" charset="-122"/>
              </a:rPr>
              <a:t>登录</a:t>
            </a: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】</a:t>
            </a:r>
            <a:r>
              <a:rPr lang="zh-CN" altLang="en-US" sz="1800" dirty="0">
                <a:solidFill>
                  <a:srgbClr val="FF0000"/>
                </a:solidFill>
                <a:sym typeface="黑体" panose="02010609060101010101" pitchFamily="2" charset="-122"/>
              </a:rPr>
              <a:t>按钮</a:t>
            </a:r>
            <a:endParaRPr lang="zh-CN" altLang="en-US" sz="1800" dirty="0">
              <a:solidFill>
                <a:srgbClr val="FF0000"/>
              </a:solidFill>
              <a:sym typeface="黑体" panose="02010609060101010101" pitchFamily="2" charset="-122"/>
            </a:endParaRPr>
          </a:p>
          <a:p>
            <a:pPr marL="0" lvl="0" indent="0" eaLnBrk="1" hangingPunct="1">
              <a:spcBef>
                <a:spcPct val="0"/>
              </a:spcBef>
              <a:buFontTx/>
              <a:buNone/>
            </a:pPr>
            <a:r>
              <a:rPr lang="zh-CN" altLang="en-US" sz="1800" dirty="0">
                <a:solidFill>
                  <a:srgbClr val="CC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2.学生UIAS帐号的用户名为学号，初始密码为身份证号后8位，身份证号遇到</a:t>
            </a:r>
            <a:endParaRPr lang="zh-CN" altLang="en-US" sz="1800" dirty="0">
              <a:solidFill>
                <a:srgbClr val="CC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marL="0" lvl="0" indent="0" eaLnBrk="1" hangingPunct="1">
              <a:spcBef>
                <a:spcPct val="0"/>
              </a:spcBef>
              <a:buFontTx/>
              <a:buNone/>
            </a:pPr>
            <a:r>
              <a:rPr lang="zh-CN" altLang="en-US" sz="1800" dirty="0">
                <a:solidFill>
                  <a:srgbClr val="CC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字母请用大写</a:t>
            </a:r>
            <a:endParaRPr lang="zh-CN" altLang="en-US" sz="1800" dirty="0">
              <a:solidFill>
                <a:srgbClr val="CC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marL="0" lvl="0" indent="0" eaLnBrk="1" hangingPunct="1">
              <a:spcBef>
                <a:spcPct val="0"/>
              </a:spcBef>
              <a:buFontTx/>
              <a:buNone/>
            </a:pPr>
            <a:endParaRPr lang="zh-CN" altLang="en-US" sz="18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16388" name="Picture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6788" y="1362075"/>
            <a:ext cx="7210425" cy="41338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7410" name="标题 1"/>
          <p:cNvSpPr>
            <a:spLocks noGrp="1"/>
          </p:cNvSpPr>
          <p:nvPr>
            <p:ph type="title" idx="4294967295"/>
          </p:nvPr>
        </p:nvSpPr>
        <p:spPr/>
        <p:txBody>
          <a:bodyPr vert="horz" wrap="square" lIns="91440" tIns="45720" rIns="91440" bIns="45720" anchor="ctr"/>
          <a:p>
            <a:pPr eaLnBrk="1" hangingPunct="1"/>
            <a:r>
              <a:rPr lang="en-US" altLang="zh-CN" dirty="0"/>
              <a:t>2.1 </a:t>
            </a:r>
            <a:r>
              <a:rPr lang="zh-CN" altLang="en-US" dirty="0"/>
              <a:t>进入评教功能</a:t>
            </a:r>
            <a:endParaRPr lang="zh-CN" altLang="en-US" dirty="0"/>
          </a:p>
        </p:txBody>
      </p:sp>
      <p:sp>
        <p:nvSpPr>
          <p:cNvPr id="17411" name="TextBox 4"/>
          <p:cNvSpPr/>
          <p:nvPr/>
        </p:nvSpPr>
        <p:spPr>
          <a:xfrm>
            <a:off x="576263" y="5775325"/>
            <a:ext cx="3535045" cy="3683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  <a:sym typeface="Franklin Gothic Book" panose="020B05030201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+mn-lt"/>
                <a:ea typeface="+mn-ea"/>
                <a:sym typeface="Franklin Gothic Book" panose="020B05030201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sym typeface="Franklin Gothic Book" panose="020B05030201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+mn-lt"/>
                <a:ea typeface="+mn-ea"/>
                <a:sym typeface="Franklin Gothic Book" panose="020B05030201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sym typeface="Franklin Gothic Book" panose="020B0503020102020204" pitchFamily="34" charset="0"/>
              </a:defRPr>
            </a:lvl5pPr>
          </a:lstStyle>
          <a:p>
            <a:pPr marL="0" lvl="0" indent="0" eaLnBrk="1" hangingPunct="1">
              <a:spcBef>
                <a:spcPct val="0"/>
              </a:spcBef>
              <a:buFontTx/>
              <a:buNone/>
            </a:pPr>
            <a:r>
              <a:rPr lang="zh-CN" altLang="en-US" sz="1800" dirty="0">
                <a:solidFill>
                  <a:srgbClr val="FF0000"/>
                </a:solidFill>
                <a:sym typeface="黑体" panose="02010609060101010101" pitchFamily="2" charset="-122"/>
              </a:rPr>
              <a:t>1.点击菜单：</a:t>
            </a:r>
            <a:r>
              <a:rPr lang="zh-CN" sz="1800" dirty="0">
                <a:solidFill>
                  <a:srgbClr val="FF0000"/>
                </a:solidFill>
                <a:sym typeface="黑体" panose="02010609060101010101" pitchFamily="2" charset="-122"/>
              </a:rPr>
              <a:t>我的课程</a:t>
            </a: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-&gt;</a:t>
            </a:r>
            <a:r>
              <a:rPr lang="zh-CN" sz="1800" dirty="0">
                <a:solidFill>
                  <a:srgbClr val="FF0000"/>
                </a:solidFill>
              </a:rPr>
              <a:t>评估课程</a:t>
            </a:r>
            <a:endParaRPr lang="zh-CN" altLang="en-US" sz="1800" dirty="0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3" name="图片 2" descr="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990725"/>
            <a:ext cx="7449185" cy="256222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8434" name="标题 1"/>
          <p:cNvSpPr>
            <a:spLocks noGrp="1"/>
          </p:cNvSpPr>
          <p:nvPr>
            <p:ph type="title" idx="4294967295"/>
          </p:nvPr>
        </p:nvSpPr>
        <p:spPr/>
        <p:txBody>
          <a:bodyPr vert="horz" wrap="square" lIns="91440" tIns="45720" rIns="91440" bIns="45720" anchor="ctr"/>
          <a:p>
            <a:pPr eaLnBrk="1" hangingPunct="1"/>
            <a:r>
              <a:rPr lang="en-US" altLang="zh-CN" dirty="0"/>
              <a:t>2.2 </a:t>
            </a:r>
            <a:r>
              <a:rPr lang="zh-CN" altLang="en-US" dirty="0"/>
              <a:t>进入评教功能</a:t>
            </a:r>
            <a:endParaRPr lang="zh-CN" altLang="en-US" dirty="0"/>
          </a:p>
        </p:txBody>
      </p:sp>
      <p:sp>
        <p:nvSpPr>
          <p:cNvPr id="18435" name="TextBox 6"/>
          <p:cNvSpPr/>
          <p:nvPr/>
        </p:nvSpPr>
        <p:spPr>
          <a:xfrm>
            <a:off x="503238" y="5157788"/>
            <a:ext cx="8245475" cy="646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  <a:sym typeface="Franklin Gothic Book" panose="020B05030201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+mn-lt"/>
                <a:ea typeface="+mn-ea"/>
                <a:sym typeface="Franklin Gothic Book" panose="020B05030201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sym typeface="Franklin Gothic Book" panose="020B05030201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+mn-lt"/>
                <a:ea typeface="+mn-ea"/>
                <a:sym typeface="Franklin Gothic Book" panose="020B05030201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sym typeface="Franklin Gothic Book" panose="020B0503020102020204" pitchFamily="34" charset="0"/>
              </a:defRPr>
            </a:lvl5pPr>
          </a:lstStyle>
          <a:p>
            <a:pPr marL="285750" lvl="0" indent="-285750" eaLnBrk="1" hangingPunct="1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zh-CN" altLang="en-US" sz="1800" dirty="0">
                <a:solidFill>
                  <a:srgbClr val="FF0000"/>
                </a:solidFill>
                <a:sym typeface="黑体" panose="02010609060101010101" pitchFamily="2" charset="-122"/>
              </a:rPr>
              <a:t>1.选择学年度 （根据学期情况而定）</a:t>
            </a:r>
            <a:endParaRPr lang="en-US" altLang="zh-CN" sz="1800" dirty="0">
              <a:solidFill>
                <a:srgbClr val="FF0000"/>
              </a:solidFill>
              <a:sym typeface="黑体" panose="02010609060101010101" pitchFamily="2" charset="-122"/>
            </a:endParaRPr>
          </a:p>
          <a:p>
            <a:pPr marL="285750" lvl="0" indent="-285750" eaLnBrk="1" hangingPunct="1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zh-CN" altLang="en-US" sz="1800" dirty="0">
                <a:solidFill>
                  <a:srgbClr val="FF0000"/>
                </a:solidFill>
                <a:sym typeface="黑体" panose="02010609060101010101" pitchFamily="2" charset="-122"/>
              </a:rPr>
              <a:t>2.特别注意：此处有多门课程，须点击</a:t>
            </a: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【</a:t>
            </a:r>
            <a:r>
              <a:rPr lang="zh-CN" altLang="en-US" sz="1800" dirty="0">
                <a:solidFill>
                  <a:srgbClr val="FF0000"/>
                </a:solidFill>
                <a:sym typeface="黑体" panose="02010609060101010101" pitchFamily="2" charset="-122"/>
              </a:rPr>
              <a:t>进行评估</a:t>
            </a: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】</a:t>
            </a:r>
            <a:r>
              <a:rPr lang="zh-CN" altLang="en-US" sz="1800" dirty="0">
                <a:solidFill>
                  <a:srgbClr val="FF0000"/>
                </a:solidFill>
                <a:sym typeface="黑体" panose="02010609060101010101" pitchFamily="2" charset="-122"/>
              </a:rPr>
              <a:t>按钮逐一评教。</a:t>
            </a:r>
            <a:endParaRPr lang="zh-CN" altLang="en-US" sz="18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8436" name="矩形 6"/>
          <p:cNvSpPr/>
          <p:nvPr/>
        </p:nvSpPr>
        <p:spPr>
          <a:xfrm>
            <a:off x="1439863" y="2205038"/>
            <a:ext cx="2160587" cy="61118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  <a:sym typeface="Franklin Gothic Book" panose="020B05030201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+mn-lt"/>
                <a:ea typeface="+mn-ea"/>
                <a:sym typeface="Franklin Gothic Book" panose="020B05030201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sym typeface="Franklin Gothic Book" panose="020B05030201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+mn-lt"/>
                <a:ea typeface="+mn-ea"/>
                <a:sym typeface="Franklin Gothic Book" panose="020B05030201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sym typeface="Franklin Gothic Book" panose="020B0503020102020204" pitchFamily="34" charset="0"/>
              </a:defRPr>
            </a:lvl5pPr>
          </a:lstStyle>
          <a:p>
            <a:pPr marL="0" lvl="0" indent="0" eaLnBrk="1" hangingPunct="1">
              <a:spcBef>
                <a:spcPct val="0"/>
              </a:spcBef>
              <a:buFontTx/>
              <a:buNone/>
            </a:pPr>
            <a:endParaRPr lang="zh-CN" altLang="en-US" sz="18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2" name="图片 1" descr="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5925" y="2646045"/>
            <a:ext cx="8270875" cy="103187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9458" name="标题 1"/>
          <p:cNvSpPr>
            <a:spLocks noGrp="1"/>
          </p:cNvSpPr>
          <p:nvPr>
            <p:ph type="title" idx="4294967295"/>
          </p:nvPr>
        </p:nvSpPr>
        <p:spPr/>
        <p:txBody>
          <a:bodyPr vert="horz" wrap="square" lIns="91440" tIns="45720" rIns="91440" bIns="45720" anchor="ctr"/>
          <a:p>
            <a:pPr eaLnBrk="1" hangingPunct="1"/>
            <a:r>
              <a:rPr lang="en-US" altLang="zh-CN" dirty="0"/>
              <a:t>3. </a:t>
            </a:r>
            <a:r>
              <a:rPr lang="zh-CN" altLang="en-US" dirty="0"/>
              <a:t>进行评教并提交评教结果</a:t>
            </a:r>
            <a:endParaRPr lang="zh-CN" altLang="en-US" dirty="0"/>
          </a:p>
        </p:txBody>
      </p:sp>
      <p:sp>
        <p:nvSpPr>
          <p:cNvPr id="19459" name="内容占位符 2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anchor="t"/>
          <a:p>
            <a:pPr eaLnBrk="1" hangingPunct="1"/>
            <a:endParaRPr lang="zh-CN" altLang="en-US" dirty="0"/>
          </a:p>
        </p:txBody>
      </p:sp>
      <p:sp>
        <p:nvSpPr>
          <p:cNvPr id="19460" name="TextBox 4"/>
          <p:cNvSpPr/>
          <p:nvPr/>
        </p:nvSpPr>
        <p:spPr>
          <a:xfrm>
            <a:off x="250825" y="6227763"/>
            <a:ext cx="6146800" cy="36988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  <a:sym typeface="Franklin Gothic Book" panose="020B05030201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+mn-lt"/>
                <a:ea typeface="+mn-ea"/>
                <a:sym typeface="Franklin Gothic Book" panose="020B05030201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sym typeface="Franklin Gothic Book" panose="020B05030201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+mn-lt"/>
                <a:ea typeface="+mn-ea"/>
                <a:sym typeface="Franklin Gothic Book" panose="020B05030201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sym typeface="Franklin Gothic Book" panose="020B0503020102020204" pitchFamily="34" charset="0"/>
              </a:defRPr>
            </a:lvl5pPr>
          </a:lstStyle>
          <a:p>
            <a:pPr marL="0" lvl="0" indent="0" eaLnBrk="1" hangingPunct="1">
              <a:spcBef>
                <a:spcPct val="0"/>
              </a:spcBef>
              <a:buFontTx/>
              <a:buNone/>
            </a:pPr>
            <a:r>
              <a:rPr lang="zh-CN" altLang="en-US" sz="1800" dirty="0">
                <a:solidFill>
                  <a:srgbClr val="FF0000"/>
                </a:solidFill>
                <a:sym typeface="黑体" panose="02010609060101010101" pitchFamily="2" charset="-122"/>
              </a:rPr>
              <a:t>1.依问题内容认真填写选项，全部选择后点击</a:t>
            </a: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【</a:t>
            </a:r>
            <a:r>
              <a:rPr lang="zh-CN" altLang="en-US" sz="1800" dirty="0">
                <a:solidFill>
                  <a:srgbClr val="FF0000"/>
                </a:solidFill>
                <a:sym typeface="黑体" panose="02010609060101010101" pitchFamily="2" charset="-122"/>
              </a:rPr>
              <a:t>保存</a:t>
            </a: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】</a:t>
            </a:r>
            <a:r>
              <a:rPr lang="zh-CN" altLang="en-US" sz="1800" dirty="0">
                <a:solidFill>
                  <a:srgbClr val="FF0000"/>
                </a:solidFill>
                <a:sym typeface="黑体" panose="02010609060101010101" pitchFamily="2" charset="-122"/>
              </a:rPr>
              <a:t>按钮</a:t>
            </a:r>
            <a:endParaRPr lang="zh-CN" altLang="en-US" sz="18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19461" name="Picture 6"/>
          <p:cNvPicPr>
            <a:picLocks noChangeAspect="1"/>
          </p:cNvPicPr>
          <p:nvPr/>
        </p:nvPicPr>
        <p:blipFill>
          <a:blip r:embed="rId1"/>
          <a:srcRect l="11699" t="26279" r="2042" b="10365"/>
          <a:stretch>
            <a:fillRect/>
          </a:stretch>
        </p:blipFill>
        <p:spPr>
          <a:xfrm>
            <a:off x="576263" y="1700213"/>
            <a:ext cx="7739062" cy="3554412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0482" name="标题 1"/>
          <p:cNvSpPr>
            <a:spLocks noGrp="1"/>
          </p:cNvSpPr>
          <p:nvPr>
            <p:ph type="title" idx="4294967295"/>
          </p:nvPr>
        </p:nvSpPr>
        <p:spPr/>
        <p:txBody>
          <a:bodyPr vert="horz" wrap="square" lIns="91440" tIns="45720" rIns="91440" bIns="45720" anchor="ctr"/>
          <a:p>
            <a:pPr eaLnBrk="1" hangingPunct="1"/>
            <a:r>
              <a:rPr lang="en-US" altLang="zh-CN" dirty="0"/>
              <a:t>4.</a:t>
            </a:r>
            <a:r>
              <a:rPr lang="zh-CN" altLang="en-US" dirty="0"/>
              <a:t>1</a:t>
            </a:r>
            <a:r>
              <a:rPr lang="en-US" altLang="zh-CN" dirty="0"/>
              <a:t> </a:t>
            </a:r>
            <a:r>
              <a:rPr lang="zh-CN" altLang="en-US" dirty="0"/>
              <a:t>提交评教</a:t>
            </a:r>
            <a:endParaRPr lang="zh-CN" altLang="en-US" dirty="0"/>
          </a:p>
        </p:txBody>
      </p:sp>
      <p:sp>
        <p:nvSpPr>
          <p:cNvPr id="20483" name="TextBox 4"/>
          <p:cNvSpPr/>
          <p:nvPr/>
        </p:nvSpPr>
        <p:spPr>
          <a:xfrm>
            <a:off x="287338" y="5661025"/>
            <a:ext cx="6545262" cy="118903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  <a:sym typeface="Franklin Gothic Book" panose="020B05030201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+mn-lt"/>
                <a:ea typeface="+mn-ea"/>
                <a:sym typeface="Franklin Gothic Book" panose="020B05030201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sym typeface="Franklin Gothic Book" panose="020B05030201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+mn-lt"/>
                <a:ea typeface="+mn-ea"/>
                <a:sym typeface="Franklin Gothic Book" panose="020B05030201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sym typeface="Franklin Gothic Book" panose="020B0503020102020204" pitchFamily="34" charset="0"/>
              </a:defRPr>
            </a:lvl5pPr>
          </a:lstStyle>
          <a:p>
            <a:pPr marL="285750" lvl="0" indent="-285750" eaLnBrk="1" hangingPunct="1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zh-CN" altLang="en-US" sz="1800" dirty="0">
                <a:solidFill>
                  <a:srgbClr val="FF0000"/>
                </a:solidFill>
                <a:sym typeface="黑体" panose="02010609060101010101" pitchFamily="2" charset="-122"/>
              </a:rPr>
              <a:t>1.点击</a:t>
            </a: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【</a:t>
            </a:r>
            <a:r>
              <a:rPr lang="zh-CN" altLang="en-US" sz="1800" dirty="0">
                <a:solidFill>
                  <a:srgbClr val="FF0000"/>
                </a:solidFill>
                <a:sym typeface="黑体" panose="02010609060101010101" pitchFamily="2" charset="-122"/>
              </a:rPr>
              <a:t>确定</a:t>
            </a: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】</a:t>
            </a:r>
            <a:r>
              <a:rPr lang="zh-CN" altLang="en-US" sz="1800" dirty="0">
                <a:solidFill>
                  <a:srgbClr val="FF0000"/>
                </a:solidFill>
                <a:sym typeface="黑体" panose="02010609060101010101" pitchFamily="2" charset="-122"/>
              </a:rPr>
              <a:t>按钮提交本课程请教结果。</a:t>
            </a:r>
            <a:endParaRPr lang="zh-CN" altLang="en-US" sz="1800" dirty="0">
              <a:solidFill>
                <a:srgbClr val="FF0000"/>
              </a:solidFill>
              <a:sym typeface="黑体" panose="02010609060101010101" pitchFamily="2" charset="-122"/>
            </a:endParaRPr>
          </a:p>
          <a:p>
            <a:pPr marL="285750" lvl="0" indent="-285750" eaLnBrk="1" hangingPunct="1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zh-CN" altLang="en-US" sz="1800" dirty="0">
                <a:solidFill>
                  <a:srgbClr val="FF0000"/>
                </a:solidFill>
                <a:sym typeface="黑体" panose="02010609060101010101" pitchFamily="2" charset="-122"/>
              </a:rPr>
              <a:t>2.提交完成后，重新进入</a:t>
            </a:r>
            <a:r>
              <a:rPr lang="zh-CN" altLang="en-US" sz="1800" b="1" u="sng" dirty="0">
                <a:solidFill>
                  <a:srgbClr val="FF0000"/>
                </a:solidFill>
                <a:sym typeface="黑体" panose="02010609060101010101" pitchFamily="2" charset="-122"/>
              </a:rPr>
              <a:t>网上评教</a:t>
            </a:r>
            <a:r>
              <a:rPr lang="zh-CN" altLang="en-US" sz="1800" dirty="0">
                <a:solidFill>
                  <a:srgbClr val="FF0000"/>
                </a:solidFill>
                <a:sym typeface="黑体" panose="02010609060101010101" pitchFamily="2" charset="-122"/>
              </a:rPr>
              <a:t>功能，完成其他课程的评教。</a:t>
            </a:r>
            <a:endParaRPr lang="zh-CN" altLang="en-US" sz="1800" dirty="0">
              <a:solidFill>
                <a:srgbClr val="FF0000"/>
              </a:solidFill>
              <a:sym typeface="黑体" panose="02010609060101010101" pitchFamily="2" charset="-122"/>
            </a:endParaRPr>
          </a:p>
          <a:p>
            <a:pPr marL="285750" lvl="0" indent="-285750" eaLnBrk="1" hangingPunct="1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zh-CN" altLang="en-US" sz="1800" dirty="0">
                <a:solidFill>
                  <a:srgbClr val="FF0000"/>
                </a:solidFill>
                <a:sym typeface="黑体" panose="02010609060101010101" pitchFamily="2" charset="-122"/>
              </a:rPr>
              <a:t>3.提交评教结果需谨慎，只允许评教一次。</a:t>
            </a:r>
            <a:endParaRPr lang="zh-CN" altLang="en-US" sz="1800" dirty="0">
              <a:solidFill>
                <a:srgbClr val="FF0000"/>
              </a:solidFill>
              <a:sym typeface="黑体" panose="02010609060101010101" pitchFamily="2" charset="-122"/>
            </a:endParaRPr>
          </a:p>
          <a:p>
            <a:pPr marL="285750" lvl="0" indent="-285750" eaLnBrk="1" hangingPunct="1">
              <a:spcBef>
                <a:spcPct val="0"/>
              </a:spcBef>
              <a:buFont typeface="Wingdings" panose="05000000000000000000" pitchFamily="2" charset="2"/>
              <a:buNone/>
            </a:pPr>
            <a:endParaRPr lang="en-US" altLang="zh-CN" sz="18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20484" name="Picture 5"/>
          <p:cNvPicPr>
            <a:picLocks noChangeAspect="1"/>
          </p:cNvPicPr>
          <p:nvPr/>
        </p:nvPicPr>
        <p:blipFill>
          <a:blip r:embed="rId1"/>
          <a:srcRect l="19574" t="39597" r="10905" b="10007"/>
          <a:stretch>
            <a:fillRect/>
          </a:stretch>
        </p:blipFill>
        <p:spPr>
          <a:xfrm>
            <a:off x="215900" y="1304925"/>
            <a:ext cx="8783638" cy="397986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1506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/>
          <a:p>
            <a:r>
              <a:rPr lang="zh-CN" altLang="en-US" dirty="0"/>
              <a:t>4.2 完成评教</a:t>
            </a:r>
            <a:endParaRPr lang="zh-CN" altLang="en-US" dirty="0"/>
          </a:p>
        </p:txBody>
      </p:sp>
      <p:sp>
        <p:nvSpPr>
          <p:cNvPr id="21507" name="Text Box 4"/>
          <p:cNvSpPr txBox="1"/>
          <p:nvPr/>
        </p:nvSpPr>
        <p:spPr>
          <a:xfrm>
            <a:off x="160338" y="5176838"/>
            <a:ext cx="8853487" cy="12001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  <a:sym typeface="Franklin Gothic Book" panose="020B05030201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+mn-lt"/>
                <a:ea typeface="+mn-ea"/>
                <a:sym typeface="Franklin Gothic Book" panose="020B05030201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sym typeface="Franklin Gothic Book" panose="020B05030201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+mn-lt"/>
                <a:ea typeface="+mn-ea"/>
                <a:sym typeface="Franklin Gothic Book" panose="020B05030201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sym typeface="Franklin Gothic Book" panose="020B0503020102020204" pitchFamily="34" charset="0"/>
              </a:defRPr>
            </a:lvl5pPr>
          </a:lstStyle>
          <a:p>
            <a:pPr marL="0" lvl="0" indent="0" eaLnBrk="1" hangingPunct="1">
              <a:spcBef>
                <a:spcPct val="0"/>
              </a:spcBef>
              <a:buFontTx/>
              <a:buNone/>
            </a:pPr>
            <a:r>
              <a:rPr lang="zh-CN" altLang="en-US" sz="1800" dirty="0">
                <a:solidFill>
                  <a:srgbClr val="CC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1．未上课程不用评教</a:t>
            </a:r>
            <a:endParaRPr lang="zh-CN" altLang="en-US" sz="1800" dirty="0">
              <a:solidFill>
                <a:srgbClr val="CC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marL="0" lvl="0" indent="0" eaLnBrk="1" hangingPunct="1">
              <a:spcBef>
                <a:spcPct val="0"/>
              </a:spcBef>
              <a:buFontTx/>
              <a:buNone/>
            </a:pPr>
            <a:r>
              <a:rPr lang="zh-CN" altLang="en-US" sz="1800" dirty="0">
                <a:solidFill>
                  <a:srgbClr val="CC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2．发现网上课程名、任课教师有误，记录信息并反馈至本人所在学院教务老师处</a:t>
            </a:r>
            <a:endParaRPr lang="zh-CN" altLang="en-US" sz="1800" dirty="0">
              <a:solidFill>
                <a:srgbClr val="CC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marL="0" lvl="0" indent="0" eaLnBrk="1" hangingPunct="1">
              <a:spcBef>
                <a:spcPct val="0"/>
              </a:spcBef>
              <a:buFontTx/>
              <a:buNone/>
            </a:pPr>
            <a:r>
              <a:rPr lang="zh-CN" altLang="en-US" sz="1800" dirty="0">
                <a:solidFill>
                  <a:srgbClr val="CC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3．评教只允许提交一次，当授课教师后显示“</a:t>
            </a:r>
            <a:r>
              <a:rPr lang="zh-CN" altLang="en-US" sz="1800" dirty="0">
                <a:latin typeface="Arial" panose="020B0604020202020204" pitchFamily="34" charset="0"/>
                <a:ea typeface="宋体" panose="02010600030101010101" pitchFamily="2" charset="-122"/>
              </a:rPr>
              <a:t>已评教</a:t>
            </a:r>
            <a:r>
              <a:rPr lang="zh-CN" altLang="en-US" sz="1800" dirty="0">
                <a:solidFill>
                  <a:srgbClr val="CC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”，则说明该课程已经评教过了</a:t>
            </a:r>
            <a:endParaRPr lang="zh-CN" altLang="en-US" sz="1800" dirty="0">
              <a:solidFill>
                <a:srgbClr val="CC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marL="0" lvl="0" indent="0" eaLnBrk="1" hangingPunct="1">
              <a:spcBef>
                <a:spcPct val="0"/>
              </a:spcBef>
              <a:buFontTx/>
              <a:buNone/>
            </a:pPr>
            <a:r>
              <a:rPr lang="zh-CN" altLang="en-US" sz="1800" dirty="0">
                <a:solidFill>
                  <a:srgbClr val="CC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不用再点击“修改结果”。</a:t>
            </a:r>
            <a:endParaRPr lang="zh-CN" altLang="en-US" sz="1800" dirty="0">
              <a:solidFill>
                <a:srgbClr val="CC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21508" name="Picture 8"/>
          <p:cNvPicPr>
            <a:picLocks noChangeAspect="1"/>
          </p:cNvPicPr>
          <p:nvPr/>
        </p:nvPicPr>
        <p:blipFill>
          <a:blip r:embed="rId1"/>
          <a:srcRect l="51660" t="53470" r="15787" b="21501"/>
          <a:stretch>
            <a:fillRect/>
          </a:stretch>
        </p:blipFill>
        <p:spPr>
          <a:xfrm>
            <a:off x="1008063" y="1376363"/>
            <a:ext cx="7704137" cy="37020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2530" name="标题 1"/>
          <p:cNvSpPr>
            <a:spLocks noGrp="1"/>
          </p:cNvSpPr>
          <p:nvPr>
            <p:ph type="ctrTitle" idx="4294967295"/>
          </p:nvPr>
        </p:nvSpPr>
        <p:spPr>
          <a:xfrm>
            <a:off x="685800" y="2679700"/>
            <a:ext cx="7772400" cy="1470025"/>
          </a:xfrm>
        </p:spPr>
        <p:txBody>
          <a:bodyPr vert="horz" wrap="square" lIns="91440" tIns="45720" rIns="91440" bIns="45720" anchor="ctr"/>
          <a:lstStyle>
            <a:lvl1pPr lvl="0">
              <a:buClrTx/>
              <a:buSzTx/>
              <a:buFontTx/>
              <a:defRPr/>
            </a:lvl1pPr>
          </a:lstStyle>
          <a:p>
            <a:pPr marL="0" lvl="0" indent="0" eaLnBrk="1" hangingPunct="1"/>
            <a:r>
              <a:rPr lang="en-US" altLang="zh-CN" dirty="0"/>
              <a:t>END</a:t>
            </a:r>
            <a:endParaRPr lang="zh-CN" alt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 主题​​">
      <a:majorFont>
        <a:latin typeface="Franklin Gothic Medium"/>
        <a:ea typeface="微软雅黑"/>
        <a:cs typeface=""/>
      </a:majorFont>
      <a:minorFont>
        <a:latin typeface="Franklin Gothic Book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rtlCol="0" anchor="t" anchorCtr="0" compatLnSpc="1"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t" anchorCtr="0" compatLnSpc="1"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Office 主题​​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509</Words>
  <Application>WPS 演示</Application>
  <PresentationFormat/>
  <Paragraphs>57</Paragraphs>
  <Slides>10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20" baseType="lpstr">
      <vt:lpstr>Arial</vt:lpstr>
      <vt:lpstr>宋体</vt:lpstr>
      <vt:lpstr>Wingdings</vt:lpstr>
      <vt:lpstr>Franklin Gothic Medium</vt:lpstr>
      <vt:lpstr>微软雅黑</vt:lpstr>
      <vt:lpstr>Franklin Gothic Book</vt:lpstr>
      <vt:lpstr>Calibri</vt:lpstr>
      <vt:lpstr>黑体</vt:lpstr>
      <vt:lpstr>Arial Unicode MS</vt:lpstr>
      <vt:lpstr>Office 主题​​</vt:lpstr>
      <vt:lpstr>学生评教操作说明</vt:lpstr>
      <vt:lpstr>操作步骤</vt:lpstr>
      <vt:lpstr>1.1 登录教务系统</vt:lpstr>
      <vt:lpstr>1.2 登录教务系统</vt:lpstr>
      <vt:lpstr>2.1 进入评教功能</vt:lpstr>
      <vt:lpstr>2.2 进入评教功能</vt:lpstr>
      <vt:lpstr>3. 进行评教并提交评教结果</vt:lpstr>
      <vt:lpstr>4.1 提交评教</vt:lpstr>
      <vt:lpstr>4.2 完成评教</vt:lpstr>
      <vt:lpstr>END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学生评教操作说明</dc:title>
  <dc:creator>WangYong</dc:creator>
  <cp:lastModifiedBy>xb</cp:lastModifiedBy>
  <cp:revision>32</cp:revision>
  <dcterms:created xsi:type="dcterms:W3CDTF">2012-04-12T03:13:00Z</dcterms:created>
  <dcterms:modified xsi:type="dcterms:W3CDTF">2019-11-27T06:07:29Z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2052-11.3.0.8632</vt:lpwstr>
  </property>
</Properties>
</file>